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the world with righteousness;he judges the nations with jus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refuge for the oppressed,a place of safety in times of trou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know you, Lord, will trust you;you do not abandon anyone who comes to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to the Lord, who rules in Zion!Tell every nation what he has done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remembers those who suffer;he does not forget their cry,and he punishes those who wrong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O Lord!See the sufferings my enemies cause me!Rescue me from death, O Lo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stand before the people of Jerusalemand tell them all the things for which I praise you.I will rejoice because you saved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then have dug a pit and fallen in;they have been caught in their own trap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vealed himself by his righteous judgments,and the wicked are trapped by their own deed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is the destiny of all the wicked,of all those who reject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ksgiving to God for His Justic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edy will not always be neglected;the hope of the poor will not be crushed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ord! Do not let anyone defy you!Bring the heathen before youand pronounce judgment on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m afraid, O Lord;make them know that they are only mortal bein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 with all my heart;I will tell of all the wonderful things you have d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with joy because of you.I will sing praise to you, Almighty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turn back when you appear;they fall down and di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fair and honest in your judgments,and you have judged in my fav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ondemned the heathenand destroyed the wicked;they will be remembered no mo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enemies are finished forever;you have destroyed their cities,and they are completely forgott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king forever;he has set up his throne for judgm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2026-06-23T02:22:13Z</dcterms:created>
  <dcterms:modified xsi:type="dcterms:W3CDTF">2026-06-23T02:22:13Z</dcterms:modified>
  <dc:title>Bible.com.au: Psalm 9:1-20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