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04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9:1-5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God Almighty, none is as mighty as you;in all things you are faithful, O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ule over the powerful sea;you calm its angry wav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ushed the monster Rahab and killed it;with your mighty strength you defeated your enemi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en is yours, the earth also;you made the world and everything i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the north and the south;Mount Tabor and Mount Hermon sing to you for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owerful you are!How great is your strength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kingdom is founded on righteousness and justice;love and faithfulness are shown in all you d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are the people who worship you with songs,who live in the light of your kindness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 they rejoice all day long,and they praise you for your good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us great victories;in your love you make us triumph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Hymn in Time of National Troub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O Lord, chose our protector;you, the Holy God of Israel, gave us our king.God's Promise to David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vision long ago you said to your faithful servants,“I have given help to a famous soldier;I have given the throne to one I chose from the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my servant David kingby anointing him with holy oi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rength will always be with him,my power will make him strong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nemies will never succeed against him;the wicked will not defeat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rush his foesand kill everyone who hates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ove him and be loyal to him;I will make him always victoriou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end his kingdomfrom the Mediterranean to the Euphrates Riv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ay to me,‘You are my father and my God;you are my protector and savior.’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him my first-born son,the greatest of all k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will always sing of your constant love;I will proclaim your faithfulness for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keep my promise to him,and my covenant with him will last forev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dynasty will be as permanent as the sky;a descendant of his will always be k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if his descendants disobey my lawand do not live according to my commands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disregard my instructionsand do not keep my commandments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punish them for their sins;I will make them suffer for their wrong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not stop loving Davidor fail to keep my promise to him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break my covenant with himor take back even one promise I made hi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ce and for all I have promised by my holy name:I will never lie to Davi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always have descendants,and I will watch over his kingdom as long as the sun shin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s permanent as the moon,that faithful witness in the sky.”Lament over the Defeat of the King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our love will last for all time,that your faithfulness is as permanent as the sk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angry with your chosen king;you have deserted and rejected hi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roken your covenant with your servantand thrown his crown in the dir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orn down the walls of his cityand left his forts in rui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pass by steal his belongings;all his neighbors laugh at hi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the victory to his enemies;you have made them all happ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his weapons uselessand let him be defeated in battl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aken away his royal scepterand knocked his throne to the groun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him old before his timeand covered him with disgrace.A Prayer for Deliverance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ill you hide yourself forever?How long will your anger burn like fir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ow short my life is;remember that you created all of us mortal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id, “I have made a covenant with the man I chose;I have promised my servant David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live and never die?How can we humans keep ourselves from the grave?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ere are the former proofs of your love?Where are the promises you made to David?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forget how I, your servant, am insulted,how I endure all the curses of the heathen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enemies insult your chosen king, O Lord!They insult him wherever he goes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orever!Amen! Amen!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 descendant of yours will always be king;I will preserve your dynasty forever.’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sing of the wonderful things you do;the holy ones sing of your faithfulness,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n heaven is like you, Lord;none of the heavenly beings is your equ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feared in the council of the holy ones;they all stand in awe of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2026-08-04T17:22:28Z</dcterms:created>
  <dcterms:modified xsi:type="dcterms:W3CDTF">2026-08-04T17:22:28Z</dcterms:modified>
  <dc:title>Bible.com.au: Psalm 89:1-52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