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mighty, none is as mighty as you;in all things you are faithful, O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over the powerful sea;you calm its angry wa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 monster Rahab and killed it;with your mighty strength you defeated your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is yours, the earth also;you made the world and everything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north and the south;Mount Tabor and Mount Hermon sing to you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owerful you are!How great is your strength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founded on righteousness and justice;love and faithfulness are shown in all you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e people who worship you with songs,who live in the light of your kindnes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 they rejoice all day long,and they praise you for your good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us great victories;in your love you make us triumph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Hymn in Time of National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O Lord, chose our protector;you, the Holy God of Israel, gave us our king.God's Promise to David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vision long ago you said to your faithful servants,“I have given help to a famous soldier;I have given the throne to one I chose from the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my servant David kingby anointing him with holy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will always be with him,my power will make him stro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emies will never succeed against him;the wicked will not defeat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ush his foesand kill everyone who hates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ove him and be loyal to him;I will make him always victorio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end his kingdomfrom the Mediterranean to the Euphrates Ri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y to me,‘You are my father and my God;you are my protector and savior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him my first-born son,the greatest of all k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will always sing of your constant love;I will proclaim your faithfulness for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keep my promise to him,and my covenant with him will last for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dynasty will be as permanent as the sky;a descendant of his will always be k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his descendants disobey my lawand do not live according to my command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isregard my instructionsand do not keep my commandments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punish them for their sins;I will make them suffer for their wrong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not stop loving Davidor fail to keep my promise to hi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reak my covenant with himor take back even one promise I made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ce and for all I have promised by my holy name:I will never lie to Davi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lways have descendants,and I will watch over his kingdom as long as the sun shin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s permanent as the moon,that faithful witness in the sky.”Lament over the Defeat of the King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r love will last for all time,that your faithfulness is as permanent as the sk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angry with your chosen king;you have deserted and rejected hi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roken your covenant with your servantand thrown his crown in the dir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orn down the walls of his cityand left his forts in rui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by steal his belongings;all his neighbors laugh at hi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the victory to his enemies;you have made them all happ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his weapons uselessand let him be defeated in battl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away his royal scepterand knocked his throne to the groun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him old before his timeand covered him with disgrace.A Prayer for Deliverance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ill you hide yourself forever?How long will your anger burn like fire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short my life is;remember that you created all of us mortal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“I have made a covenant with the man I chose;I have promised my servant David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live and never die?How can we humans keep ourselves from the grave?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re are the former proofs of your love?Where are the promises you made to David?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how I, your servant, am insulted,how I endure all the curses of the heathe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insult your chosen king, O Lord!They insult him wherever he goe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orever!Amen! Amen!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descendant of yours will always be king;I will preserve your dynasty forever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sing of the wonderful things you do;the holy ones sing of your faithfulness,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n heaven is like you, Lord;none of the heavenly beings is your equ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eared in the council of the holy ones;they all stand in awe of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2026-06-15T08:19:13Z</dcterms:created>
  <dcterms:modified xsi:type="dcterms:W3CDTF">2026-06-15T08:19:13Z</dcterms:modified>
  <dc:title>Bible.com.au: Psalm 89:1-52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