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aused my friends to abandon me;you have made me repulsive to them.I am closed in and cannot escap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weak from suffering.Lord, every day I call to youand lift my hands to you in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perform miracles for the dead?Do they rise up and praise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your constant love spoken of in the graveor your faithfulness in the place of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miracles seen in that place of darknessor your goodness in the land of the forgotte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all to you for help;every morning I pray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reject me, Lord?Why do you turn away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I was young, I have suffered and been near death;I am worn out from the burden of your punishme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urious anger crushes me;your terrible attacks destroy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surround me like a flood;they close in on me from every s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even my closest friends abandon me,and darkness is my only compan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, my savior, I cry out all day,and at night I come before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;listen to my cry for help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y troubles have fallen on methat I am close to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ll others who are about to die;all my strength is g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andoned among the dead;I am like the slain lying in their graves,those you have forgotten completely,who are beyond your hel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hrown me into the depths of the tomb,into the darkest and deepest p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lies heavy on me,and I am crushed beneath its wa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2026-05-20T07:50:32Z</dcterms:created>
  <dcterms:modified xsi:type="dcterms:W3CDTF">2026-05-20T07:50:32Z</dcterms:modified>
  <dc:title>Bible.com.au: Psalm 88:1-18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