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Jerusalem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uilt his city on the sacred hill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 than any other place in Israelhe loves the city of Jerusal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city of God,to the wonderful things he says about you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include Egypt and Babyloniawhen I list the nations that obey me;the people of Philistia, Tyre, and EthiopiaI will number among the inhabitants of Jerusalem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Zion it will be saidthat all nations belong thereand that the Almighty will make her stro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write a list of the peoplesand include them all as citizens of Jerusal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ance and sing,“In Zion is the source of all our blessings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2026-06-02T19:53:03Z</dcterms:created>
  <dcterms:modified xsi:type="dcterms:W3CDTF">2026-06-02T19:53:03Z</dcterms:modified>
  <dc:title>Bible.com.au: Psalm 87:1-7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