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god like you, O Lord,not one has done what you have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that you have createdwill come and bow down to you;they will praise your great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ighty and do wonderful things;you alone are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Lord, what you want me to do,and I will obey you faithfully;teach me to serve you with complete devo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with all my heart, O Lord my God;I will proclaim your greatness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your constant love for me!You have saved me from the grave it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people are coming against me, O God;a cruel gang is trying to kill me—people who pay no attention 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are a merciful and loving God,always patient, always kind and faithf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 have mercy on me;strengthen me and save me,because I serve you just as my mother d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proof of your goodness, Lord;those who hate me will be ashamedwhen they see that you have given me comfort and hel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Lord, and answer me,for I am helpless and w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death, because I am loyal to you;save me, for I am your servant and I trust in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so be merciful to me;I pray to you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servant glad, O Lord,because my prayers go up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od to us and forgiving,full of constant love for all who pray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to my prayer;hear my cries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 in times of trouble,because you answer my pray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2026-06-02T19:53:25Z</dcterms:created>
  <dcterms:modified xsi:type="dcterms:W3CDTF">2026-06-02T19:53:25Z</dcterms:modified>
  <dc:title>Bible.com.au: Psalm 86:1-17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