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30954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85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for the Nation's Welfar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you have been merciful to your land;you have made Israel prosperous aga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forgiven your people's sinsand pardoned all their wrong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topped being angry with themand held back your furious rag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us back, O God our savior,and stop being displeased with us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 be angry with us forever?Will your anger never cease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us strong again,and we, your people, will praise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us your constant love, O Lord,and give us your saving help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listening to what the Lord God is saying;he promises peace to us, his own people,if we do not go back to our foolish way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he is ready to save those who honor him,and his saving presence will remain in our l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and faithfulness will meet;righteousness and peace will embrac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man loyalty will reach up from the earth,and God's righteousness will look down from heav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make us prosperous,and our land will produce rich harves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ness will go before the Lordand prepare the path for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2026-11-07T19:20:06Z</dcterms:created>
  <dcterms:modified xsi:type="dcterms:W3CDTF">2026-11-07T19:20:06Z</dcterms:modified>
  <dc:title>Bible.com.au: Psalm 85:1-13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