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stening to what the Lord God is saying;he promises peace to us, his own people,if we do not go back to our foolish way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is ready to save those who honor him,and his saving presence will remain in our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and faithfulness will meet;righteousness and peace will embr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loyalty will reach up from the earth,and God's righteousness will look down from hea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make us prosperous,and our land will produce rich harve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will go before the Lordand prepare the path fo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the Nation's Welfar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been merciful to your land;you have made Israel prosperous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forgiven your people's sinsand pardoned all their wro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opped being angry with themand held back your furious ra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us back, O God our savior,and stop being displeased with u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be angry with us forever?Will your anger never ceas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strong again,and we, your people, will prais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us your constant love, O Lord,and give us your saving hel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2026-07-05T12:31:43Z</dcterms:created>
  <dcterms:modified xsi:type="dcterms:W3CDTF">2026-07-05T12:31:43Z</dcterms:modified>
  <dc:title>Bible.com.au: Psalm 85:1-13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