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 God Almighty.Listen, O God of Jacob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our king, O God,the king you have chos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spent in your Templeis better than a thousand anywhere else;I would rather stand at the gate of the house of my Godthan live in the home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protector and glorious king,blessing us with kindness and honor.He does not refuse any good thingto those who do what is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 how happy are those who trust in you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ing for God's Hou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r Temple, Lord Almigh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ant to be there!I long to be in the Lord's Temple.With my whole being I sing for joyto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arrows have built a nest,and the swallows have their own home;they keep their young near your altars,Lord Almighty, my king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 live in your Temple,always singing praise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se strength comes from you,who are eager to make the pilgrimage to Mount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pass through the dry valley of Baca,it becomes a place of springs;the autumn rain fills it with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w stronger as they go;they will see the God of gods o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2026-06-23T03:13:21Z</dcterms:created>
  <dcterms:modified xsi:type="dcterms:W3CDTF">2026-06-23T03:13:21Z</dcterms:modified>
  <dc:title>Bible.com.au: Psalm 84:1-12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