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6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Lord God Almighty.Listen, O God of Jacob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our king, O God,the king you have chos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ay spent in your Templeis better than a thousand anywhere else;I would rather stand at the gate of the house of my Godthan live in the homes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ur protector and glorious king,blessing us with kindness and honor.He does not refuse any good thingto those who do what is righ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Almighty, how happy are those who trust in you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nging for God's Hou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love your Temple, Lord Almight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want to be there!I long to be in the Lord's Temple.With my whole being I sing for joyto the living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sparrows have built a nest,and the swallows have their own home;they keep their young near your altars,Lord Almighty, my king and m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ppy are those who live in your Temple,always singing praise to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ppy are those whose strength comes from you,who are eager to make the pilgrimage to Mount Z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pass through the dry valley of Baca,it becomes a place of springs;the autumn rain fills it with poo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ow stronger as they go;they will see the God of gods on Z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2026-06-23T02:22:12Z</dcterms:created>
  <dcterms:modified xsi:type="dcterms:W3CDTF">2026-06-23T02:22:12Z</dcterms:modified>
  <dc:title>Bible.com.au: Psalm 84:1-12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