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yria has also joined themas a strong ally of the Ammonites and Moabites, the descendants of L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o them what you did to the Midianites,and to Sisera and Jabin at the Kishon Ri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feated them at Endor,and their bodies rotted on the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o their leaders what you did to Oreb and Zeeb;defeat all their rulers as you did Zebah and Zalmunna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id, “We will take for our ownthe land that belongs to God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atter them like dust, O God,like straw blown away by the w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ire burns the forest,as flames set the hills on fir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se them away with your stormand terrify them with your fierce win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ver their faces with shame, O Lord,and make them acknowledge your pow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defeated and terrified forever;may they die in complete disgr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the Defeat of Israel's Enemi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know that you alone are the Lord,supreme ruler over all the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do not keep silent;do not be still, do not be quiet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Your enemies are in revolt,and those who hate you are rebell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making secret plans against your people;they are plotting against those you protec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” they say, “let us destroy their nation,so that Israel will be forgotten forever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gree on their planand form an alliance against you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Edom and the Ishmaelites;the people of Moab and the Hagrit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Gebal, Ammon, and Amalek,and of Philistia and Ty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2026-06-02T19:53:03Z</dcterms:created>
  <dcterms:modified xsi:type="dcterms:W3CDTF">2026-06-02T19:53:03Z</dcterms:modified>
  <dc:title>Bible.com.au: Psalm 83:1-18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