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presProps" Target="presProps.xml"/>
  <Relationship Id="rId15" Type="http://schemas.openxmlformats.org/officeDocument/2006/relationships/viewProps" Target="viewProps.xml"/>
  <Relationship Id="rId16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601159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salm 82:1-8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NT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od the Supreme Ruler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od presides in the heavenly council;in the assembly of the gods he gives his decision: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“You must stop judging unjustly;you must no longer be partial to the wicked!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Defend the rights of the poor and the orphans;be fair to the needy and the helpless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escue them from the power of evil people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“How ignorant you are! How stupid!You are completely corrupt,and justice has disappeared from the world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‘You are gods,’ I said;‘all of you are children of the Most High.’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you will die like mortals;your life will end like that of any prince.”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ome, O God, and rule the world;all the nations are yours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64">
  <a:themeElements>
    <a:clrScheme name="Theme64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64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64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11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2026-10-21T12:14:46Z</dcterms:created>
  <dcterms:modified xsi:type="dcterms:W3CDTF">2026-10-21T12:14:46Z</dcterms:modified>
  <dc:title>Bible.com.au: Psalm 82:1-8 (GNT)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