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O God, and rule the world;all the nations are you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Supreme Rul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presides in the heavenly council;in the assembly of the gods he gives his decision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must stop judging unjustly;you must no longer be partial to the wicked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 the rights of the poor and the orphans;be fair to the needy and the helpl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them from the power of evil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ignorant you are! How stupid!You are completely corrupt,and justice has disappeared from the wor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 are gods,’ I said;‘all of you are children of the Most High.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ill die like mortals;your life will end like that of any prince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2026-08-24T19:21:10Z</dcterms:created>
  <dcterms:modified xsi:type="dcterms:W3CDTF">2026-08-24T19:21:10Z</dcterms:modified>
  <dc:title>Bible.com.au: Psalm 82:1-8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