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8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O God, and rule the world;all the nations are y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Supreme Rul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esides in the heavenly council;in the assembly of the gods he gives his decisio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must stop judging unjustly;you must no longer be partial to the wicke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rights of the poor and the orphans;be fair to the needy and the helpl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m from the power of evil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ignorant you are! How stupid!You are completely corrupt,and justice has disappeared from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are gods,’ I said;‘all of you are children of the Most High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die like mortals;your life will end like that of any princ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2026-06-24T23:26:54Z</dcterms:created>
  <dcterms:modified xsi:type="dcterms:W3CDTF">2026-06-24T23:26:54Z</dcterms:modified>
  <dc:title>Bible.com.au: Psalm 82:1-8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