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3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to my warning;Israel, how I wish you would listen to me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ust never worship anothe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 your God,who brought you out of Egypt.Open your mouth, and I will feed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would not listen to me;Israel would not obey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let them go their stubborn waysand do whatever they want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 wish my people would listen to me;how I wish they would obey me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quickly defeat their enemiesand conquer all their fo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ould bow in fear before me;their punishment would last for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feed you with the finest wheatand satisfy you with wild honey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for a Festiva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for joy to God our defender;sing praise to the God of Jacob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 the music and beat the tambourines;play pleasant music on the harps and the ly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trumpet for the festival,when the moon is new and when the moon is ful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aw in Israel,an order from the God of Jacob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it to the people of Israelwhen he attacked the land of Egypt.I hear an unknown voice say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took the burdens off your backs;I let you put down your loads of bri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ere in trouble, you called to me, and I saved you.From my hiding place in the storm, I answered you.I put you to the test at the springs of Merib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2026-07-22T22:07:55Z</dcterms:created>
  <dcterms:modified xsi:type="dcterms:W3CDTF">2026-07-22T22:07:55Z</dcterms:modified>
  <dc:title>Bible.com.au: Psalm 81:1-16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