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77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people, to my warning;Israel, how I wish you would listen to m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never worship anothe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who brought you out of Egypt.Open your mouth, and I will feed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my people would not listen to me;Israel would not obey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let them go their stubborn waysand do whatever they wan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my people would listen to me;how I wish they would obey me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quickly defeat their enemiesand conquer all their fo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me would bow in fear before me;their punishment would last for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feed you with the finest wheatand satisfy you with wild honey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for a Festiva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for joy to God our defender;sing praise to the God of Jacob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 the music and beat the tambourines;play pleasant music on the harps and the lyr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the trumpet for the festival,when the moon is new and when the moon is fu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law in Israel,an order from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it to the people of Israelwhen he attacked the land of Egypt.I hear an unknown voice say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took the burdens off your backs;I let you put down your loads of brick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ere in trouble, you called to me, and I saved you.From my hiding place in the storm, I answered you.I put you to the test at the springs of Merib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2026-05-20T07:17:34Z</dcterms:created>
  <dcterms:modified xsi:type="dcterms:W3CDTF">2026-05-20T07:17:34Z</dcterms:modified>
  <dc:title>Bible.com.au: Psalm 81:1-16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