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ought a grapevine out of Egypt;you drove out other nations and planted it in their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eared a place for it to grow;its roots went deep, and it spread out over the whol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overed the hills with its shade;its branches overshadowed the giant ceda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extended its branches to the Mediterranean Seaand as far as the Euphrates Ri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you break down the fences around it?Now anyone passing by can steal its grape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d hogs trample it down,and wild animals feed on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us, Almighty God!Look down from heaven at us;come and save your people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ave this grapevine that you planted,this young vine you made grow so strong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nemies have set it on fire and cut it down;look at them in anger and destroy them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and protect the people you have chosen,the nation you made so stro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the Nation's Restor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never turn away from you again;keep us alive, and we will praise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us back, Lord God Almighty.Show us your mercy, and we will be sa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us, O Shepherd of Israel;hear us, leader of your flock.Seated on your throne above the winged creature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al yourself to the tribes of Ephraim, Benjamin, and Manasseh.Show us your strength;come and save u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us back, O God!Show us your mercy, and we will be saved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, Lord God Almighty,will you be angry with your people's prayer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us sorrow to eat,a large cup of tears to drin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t the surrounding nations fight over our land;our enemies insult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us back, Almighty God!Show us your mercy, and we will be save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2026-08-03T11:05:56Z</dcterms:created>
  <dcterms:modified xsi:type="dcterms:W3CDTF">2026-08-03T11:05:56Z</dcterms:modified>
  <dc:title>Bible.com.au: Psalm 80:1-19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