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663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8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's Glory and Human Dignit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our Lord,your greatness is seen in all the world!Your praise reaches up to the heavens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sung by children and babies.You are safe and secure from all your enemies;you stop anyone who opposes yo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look at the sky, which you have made,at the moon and the stars, which you set in their places—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are human beings, that you think of them;mere mortals, that you care for them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you made them inferior only to yourself;you crowned them with glory and hono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ppointed them rulers over everything you made;you placed them over all creation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ep and cattle, and the wild animals too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irds and the fishand the creatures in the sea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our Lord,your greatness is seen in all the world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2026-09-26T19:14:30Z</dcterms:created>
  <dcterms:modified xsi:type="dcterms:W3CDTF">2026-09-26T19:14:30Z</dcterms:modified>
  <dc:title>Bible.com.au: Psalm 8:1-9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