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and the fishand the creatures in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your greatness is seen in all the worl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Glory and Human Dignit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your greatness is seen in all the world!Your praise reaches up to the heaven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ung by children and babies.You are safe and secure from all your enemies;you stop anyone who opposes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 at the sky, which you have made,at the moon and the stars, which you set in their place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re human beings, that you think of them;mere mortals, that you care for the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made them inferior only to yourself;you crowned them with glory and hon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ppointed them rulers over everything you made;you placed them over all creatio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ep and cattle, and the wild animals too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2026-08-03T11:15:46Z</dcterms:created>
  <dcterms:modified xsi:type="dcterms:W3CDTF">2026-08-03T11:15:46Z</dcterms:modified>
  <dc:title>Bible.com.au: Psalm 8:1-9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