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00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unish us for the sins of our ancestors.Have mercy on us now;we have lost all hop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, O God, and save us;rescue us and forgive our sinsfor the sake of your own hono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 nations ask us,“Where is your God?”Let us see you punish the nationsfor shedding the blood of your servan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groans of the prisoners,and by your great power free those who are condemned to di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pay the other nations back seven timesfor all the insults they have hurled at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, your people, the sheep of your flock,will thank you foreverand praise you for all time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the Nation's Deliveran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e heathen have invaded your land.They have desecrated your holy Templeand left Jerusalem in ru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eft the bodies of your people for the vultures,the bodies of your servants for wild animals to ea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ed your people's blood like water;blood flowed like water all through Jerusalem,and no one was left to bury the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rrounding nations insult us;they laugh at us and mock 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ill you be angry with us forever?Will your anger continue to burn like fir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anger on the nations that do not worship you,on the people who do not pray to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killed your people;they have ruined your count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2026-06-25T02:17:03Z</dcterms:created>
  <dcterms:modified xsi:type="dcterms:W3CDTF">2026-06-25T02:17:03Z</dcterms:modified>
  <dc:title>Bible.com.au: Psalm 79:1-13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