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6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be like their ancestors,a rebellious and disobedient people,whose trust in God was never firmand who did not remain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phraimites, armed with bows and arrows,ran away o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their covenant with God;they refused to obey his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 had done,the miracles they had seen him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ir ancestors watched, God performed miraclesin the plain of Zoan in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 and took them through it;he made the waters stand like wal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ay he led them with a cloudand all night long with the light of a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rocks open in the desertand gave them water from the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 stream to come out of the rockand made water flow like a ri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 sin against God,and in the desert they rebelled against the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liberately put God to the testby demanding the food they want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 God and said,“Can God supply food in the deser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he struck the rock,and water flowed out in a torrent;but can he also provide us with breadand give his people meat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Lord was angry when he heard them;he attacked his people with fire,and his anger against them grew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d no faith in himand did not believe that he would sa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oke to the sky aboveand commanded its doors to op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grain from heaven,by sending down manna for them to e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te the food of angels,and God gave them all they wan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caused the east wind to blow,and by his power he stirred up the south wind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his people he sent down birds,as many as the grains of sand on the shor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to my teaching,and pay attention to what I sa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ll in the middle of the campall around the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eople ate and were satisfied;God gave them what they want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not yet satisfied their cravingand were still eating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became angry with themand killed their strongest men,the best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pite of all this the people kept sinning;in spite of his miracles they did not trust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ended their days like a breathand their lives with sudden disast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he killed some of them,the rest would turn to him;they would repent and pray earnestly to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 God was their protector,that the Almighty came to their ai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words were all lies;nothing they said was sinc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loyal to him;they were not faithful to their covenant with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use wise sayingsand explain mysteries from the pa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as merciful to his people.He forgave their sinand did not destroy them.Many times he held back his angerand restrained his fur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 were only mortal beings,like a wind that blows by and is gon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 rebelled against him in the desert;how many times they made him sad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they put God to the testand brought pain to the Holy God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his great powerand the day when he saved them from their enemies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rformed his mighty acts and miraclesin the plain of Zoan in the land of Egyp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rivers into blood,and the Egyptians had no water to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flies among them, that tormented them,and frogs that ruined their lan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locusts to eat their cropsand to destroy their field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ir grapevines with hailand their fig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 known,things that our ancestors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ir cattle with hailand their flocks with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them great distressby pouring out his anger and fierce rage,which came as messengers of dea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not restrain his angeror spare their lives,but killed them with a plagu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of all the families of Egyp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ed his people out like a shepherdand guided them through the desert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, and they were not afraid;but the sea came rolling over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to his holy land,to the mountains which he himself conquer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the inhabitants as his people advanced;he divided their land among the tribes of Israeland gave their homes to his people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rebelled against Almighty Godand put him to the test.They did not obey his commandments,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re rebellious and disloyal like their ancestors,unreliable as a crooked a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keep them from our children;we will tell the next generationabout the Lord's power and his great deedsand the wonderful things he has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with their heathen places of worship,and with their idols they made him furiou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angry when he saw it,so he rejected his people complet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his tent in Shiloh,the home where he had lived among u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wed our enemies to capture the Covenant Box,the symbol of his power and glor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ngry with his own peopleand let them be killed by their enemie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were killed in war,and young women had no one to marr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died by violence,and their widows were not allowed to mour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 the Lord woke up as though from sleep;he was like a strong man excited by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his enemies backin lasting and shameful defeat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jected the descendants of Joseph;he did not select the tribe of 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laws to the people of Israeland commandments to the descendants of Jacob.He instructed our ancestorsto teach his laws to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chose the tribe of Judahand Mount Zion, which he dearly lov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uilt his Templelike his home in heaven;he made it firm like the earth itself,secure for all time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his servant David;he took him from the pastures,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e looked after his flocks,and he made him king of Israel,the shepherd of the people of God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took care of them with unselfish devotionand led them with skill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next generation might learn themand in turn should tell thei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 they also will put their trust in Godand not forget what he has done,but always obey his commandm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2026-05-23T18:10:14Z</dcterms:created>
  <dcterms:modified xsi:type="dcterms:W3CDTF">2026-05-23T18:10:14Z</dcterms:modified>
  <dc:title>Bible.com.au: Psalm 78:1-72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