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23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7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fort in Time of Distr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aloud to God;I cry aloud, and he hears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imes of trouble I pray to the Lord;all night long I lift my hands in prayer,but I cannot find comfo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think of God, I sigh;when I meditate, I feel discourag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eeps me awake all night;I am so worried that I cannot spea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ink of days gone byand remember years of long ag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end the night in deep thought;I meditate, and this is what I ask myself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ill the Lord always reject us?Will he never again be pleased with us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 he stopped loving us?Does his promise no longer stand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 God forgotten to be merciful?Has anger taken the place of his compassion?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id, “What hurts me most is this—that God is no longer powerful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emember your great deeds, Lord;I will recall the wonders you did in the pa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hink about all that you have done;I will meditate on all your mighty ac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you do, O God, is holy.No god is as great as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God who works miracles;you showed your might among the nation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your power you saved your people,the descendants of Jacob and of Josep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aters saw you, O God, they were afraid,and the depths of the sea trembl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louds poured down rain;thunder crashed from the sky,and lightning flashed in all direction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ash of your thunder rolled out,and flashes of lightning lit up the world;the earth trembled and shoo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alked through the waves;you crossed the deep sea,but your footprints could not be se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ed your people like a shepherd,with Moses and Aaron in charg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2026-09-23T09:33:55Z</dcterms:created>
  <dcterms:modified xsi:type="dcterms:W3CDTF">2026-09-23T09:33:55Z</dcterms:modified>
  <dc:title>Bible.com.au: Psalm 77:1-20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