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he stopped loving us?Does his promise no longer stand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God forgotten to be merciful?Has anger taken the place of his compassion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What hurts me most is this—that God is no longer powerful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your great deeds, Lord;I will recall the wonders you did in the pa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ink about all that you have done;I will meditate on all your mighty ac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do, O God, is holy.No god is as great as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God who works miracles;you showed your might among the nat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power you saved your people,the descendants of Jacob and of Josep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aters saw you, O God, they were afraid,and the depths of the sea trem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down rain;thunder crashed from the sky,and lightning flashed in all direc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fort in Time of Distr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sh of your thunder rolled out,and flashes of lightning lit up the world;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lked through the waves;you crossed the deep sea,but your footprints could not be se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d your people like a shepherd,with Moses and Aaron in charg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 God;I cry aloud, and he hears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 I pray to the Lord;all night long I lift my hands in prayer,but I cannot find comf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of God, I sigh;when I meditate, I feel discourag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me awake all night;I am so worri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of days gone byand remember years of long a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nd the night in deep thought;I meditate, and this is what I ask myself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ll the Lord always reject us?Will he never again be pleased with u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2026-06-02T19:53:25Z</dcterms:created>
  <dcterms:modified xsi:type="dcterms:W3CDTF">2026-06-02T19:53:25Z</dcterms:modified>
  <dc:title>Bible.com.au: Psalm 77:1-20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