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06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your judgment known from heaven;the world was afraid and kept silen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rose up to pronounce judgment,to save all the oppressed on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an anger only results in more praise for you;those who survive the wars will keep your festiva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 Lord your God what you promised him;bring gifts to him, all you nearby nations.God makes everyone fear him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umbles proud princesand terrifies great king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e Victo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known in Judah;his name is honored in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his home in Jerusalem;he lives on Mount Z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he broke the arrows of the enemy,their shields and swords, yes, all their weapo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lorious you are, O God!How majestic, as you return from the mountainswhere you defeated your fo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rave soldiers have been stripped of all they hadand now are sleeping the sleep of death;all their strength and skill was usel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threatened them, O God of Jacob,the horses and their riders fell dea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are feared by all.No one can stand in your presencewhen you are angr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2026-06-23T03:13:22Z</dcterms:created>
  <dcterms:modified xsi:type="dcterms:W3CDTF">2026-06-23T03:13:22Z</dcterms:modified>
  <dc:title>Bible.com.au: Psalm 76:1-12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