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your judgment known from heaven;the world was afraid and kept silen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ose up to pronounce judgment,to save all the oppressed on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anger only results in more praise for you;those who survive the wars will keep your festiv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Lord your God what you promised him;bring gifts to him, all you nearby nations.God makes everyone fear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proud princesand terrifies great k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Vi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in Judah;his name is honored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his home in Jerusalem;he lives on Mount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ke the arrows of the enemy,their shields and swords, yes, all their weap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lorious you are, O God!How majestic, as you return from the mountainswhere you defeated your fo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rave soldiers have been stripped of all they hadand now are sleeping the sleep of death;all their strength and skill was use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hreatened them, O God of Jacob,the horses and their riders fell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feared by all.No one can stand in your presencewhen you are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2026-06-23T02:22:14Z</dcterms:created>
  <dcterms:modified xsi:type="dcterms:W3CDTF">2026-06-23T02:22:14Z</dcterms:modified>
  <dc:title>Bible.com.au: Psalm 76:1-12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