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1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olds a cup in his hand,filled with the strong wine of his anger.He pours it out, and all the wicked drink it;they drink it down to the last drop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never stop speaking of the God of Jacobor singing praises to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reak the power of the wicked,but the power of the righteous will be increas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he Judg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ive thanks to you, O God, we give thanks to you!We proclaim how great you areand tell of the wonderful things you have d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ve set a time for judgment,” says God,“and I will judge with fair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every living creature trembleand the earth itself be shaken,I will keep its foundations fir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ell the wicked not to be arrogan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ell them to stop their boasting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 does not come from the east or from the west,from the north or from the south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d who is the judge,condemning some and acquitting othe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2026-08-03T12:25:11Z</dcterms:created>
  <dcterms:modified xsi:type="dcterms:W3CDTF">2026-08-03T12:25:11Z</dcterms:modified>
  <dc:title>Bible.com.au: Psalm 75:1-10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