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1002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74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anted to crush us completely;they burned down every holy place in the lan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ur sacred symbols are gone;there are no prophets left,and no one knows how long this will las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, O God, will our enemies laugh at you?Will they insult your name forever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have you refused to help us?Why do you keep your hands behind you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have been our king from the beginning, O God;you have saved us many tim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your mighty strength you divided the seaand smashed the heads of the sea monsters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rushed the heads of the monster Leviathanand fed his body to desert animal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de springs and fountains flow;you dried up large river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reated the day and the night;you set the sun and the moon in their places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et the limits of the earth;you made summer and wint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National Deliveranc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remember, O Lord, that your enemies laugh at you,that they are godless and despise you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abandon your helpless people to their cruel enemies;don't forget your persecuted people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 covenant you made with us.There is violence in every dark corner of the lan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let the oppressed be put to shame;let those poor and needy people praise you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use yourself, God, and defend your cause!Remember that godless people laugh at you all day lo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forget the angry shouts of your enemies,the continuous noise made by your fo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have you abandoned us like this, O God?Will you be angry with your own people forever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your people, whom you chose for yourself long ago,whom you brought out of slavery to be your own tribe.Remember Mount Zion, where once you liv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lk over these total ruins;our enemies have destroyed everything in the Templ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enemies have shouted in triumph in your Temple;they have placed their flags there as signs of victor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ooked like woodsmencutting down trees with their ax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mashed all the wooden panelswith their axes and sledge hamme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recked your Temple and set it on fire;they desecrated the place where you are worship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2026-09-10T23:45:30Z</dcterms:created>
  <dcterms:modified xsi:type="dcterms:W3CDTF">2026-09-10T23:45:30Z</dcterms:modified>
  <dc:title>Bible.com.au: Psalm 74:1-23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