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38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ted to crush us completely;they burned down every holy place in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ur sacred symbols are gone;there are no prophets left,and no one knows how long this will la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O God, will our enemies laugh at you?Will they insult your name forev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refused to help us?Why do you keep your hands behind y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been our king from the beginning, O God;you have saved us many tim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mighty strength you divided the seaand smashed the heads of the sea monster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ushed the heads of the monster Leviathanand fed his body to desert anima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springs and fountains flow;you dried up large riv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the day and the night;you set the sun and the moon in their plac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the limits of the earth;you made summer and wint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National Deliveran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member, O Lord, that your enemies laugh at you,that they are godless and despise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bandon your helpless people to their cruel enemies;don't forget your persecuted people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covenant you made with us.There is violence in every dark corner of the l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 oppressed be put to shame;let those poor and needy people praise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use yourself, God, and defend your cause!Remember that godless people laugh at you all day lo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orget the angry shouts of your enemies,the continuous noise made by your fo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abandoned us like this, O God?Will you be angry with your own people forever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 people, whom you chose for yourself long ago,whom you brought out of slavery to be your own tribe.Remember Mount Zion, where once you li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over these total ruins;our enemies have destroyed everything in the Tem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nemies have shouted in triumph in your Temple;they have placed their flags there as signs of victo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ed like woodsmencutting down trees with their ax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mashed all the wooden panelswith their axes and sledge hamm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recked your Temple and set it on fire;they desecrated the place where you are worship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2026-05-21T21:05:46Z</dcterms:created>
  <dcterms:modified xsi:type="dcterms:W3CDTF">2026-05-21T21:05:46Z</dcterms:modified>
  <dc:title>Bible.com.au: Psalm 74:1-23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