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497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augh at other people and speak of evil things;they are proud and make plans to oppress othe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evil of God in heavenand give arrogant orders to everyone on earth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even God's people turn to themand eagerly believe whatever they s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God will not know;the Most High will not find out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at the wicked are like.They have plenty and are always getting mo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for nothing, then, that I have kept myself pureand have not committed sin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you have made me suffer all day long;every morning you have punished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said such things,I would not be acting as one of your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ied to think this problem through,but it was too difficult for m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went into your Temple.Then I understood what will happen to the wick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THREE(Psalms 73–89)The Justice of G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ut them in slippery placesand make them fall to destruction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instantly destroyed;they go down to a horrible e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a dream that goes away in the morning;when you rouse yourself, O Lord, they disappea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thoughts were bitterand my feelings were hurt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s stupid as an animal;I did not understand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always stay close to you,and you hold me by the h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uide me with your instructionand at the end you will receive me with hono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else do I have in heaven but you?Since I have you, what else could I want on earth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ind and my body may grow weak,but God is my strength;he is all I ever ne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bandon you will certainly perish;you will destroy those who are unfaithful to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indeed good to Israel,to those who have pure heart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how wonderful to be near God,to find protection with the Sovereign Lordand to proclaim all that he has done!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d nearly lost confidence;my faith was almost gone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was jealous of the proudwhen I saw that things go well for the wick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suffer pain;they are strong and health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suffer as other people do;they do not have the troubles that others ha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they wear pride like a necklaceand violence like a rob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s pour out evil,and their minds are busy with wicked schem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2026-07-13T09:05:21Z</dcterms:created>
  <dcterms:modified xsi:type="dcterms:W3CDTF">2026-07-13T09:05:21Z</dcterms:modified>
  <dc:title>Bible.com.au: Psalm 73:1-28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