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kingdom will reach from sea to sea,from the Euphrates 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s of the desert will bow down before him;his enemies will throw themselves to the gr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Spain and of the islands will offer him gifts;the kings of Sheba and Seba will bring him offer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kings will bow down before him;all nations wi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s the poor who call to him,and those who are needy and neglec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ity on the weak and poor;he saves the lives of those in ne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s them from oppression and violence;their lives are precious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ve the king!May he be given gold from Sheba;may prayers be said for him at all times;may God's blessings be on him alway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lenty of grain in the land;may the hills be covered with crops,as fruitful as those of Lebanon.May the cities be filled with people,like fields full of gra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's name never be forgotten;may his fame last as long as the sun.May all nations ask God to bless themas he has blessed the k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K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the God of Israel!He alone does these wonderful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s glorious name forever!May his glory fill the whole world.Amen! Amen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end of the prayers of David son of Jes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the king to judge with your righteousness, O God;share with him your own justic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will rule over your people with justiceand govern the oppressed with righteous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and enjoy prosperity;may it experience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 judge the poor fairly;may he help the needyand defeat their oppresso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people worship you as long as the sun shines,as long as the moon gives light, for ages to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 be like rain on the fields,like showers falling on the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righteousness flourish in his lifetime,and may prosperity last as long as the moon gives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2026-08-15T15:42:00Z</dcterms:created>
  <dcterms:modified xsi:type="dcterms:W3CDTF">2026-08-15T15:42:00Z</dcterms:modified>
  <dc:title>Bible.com.au: Psalm 72:1-20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