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031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kingdom will reach from sea to sea,from the Euphrates to the ends of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s of the desert will bow down before him;his enemies will throw themselves to the grou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 Spain and of the islands will offer him gifts;the kings of Sheba and Seba will bring him offering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kings will bow down before him;all nations will ser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s the poor who call to him,and those who are needy and neglec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pity on the weak and poor;he saves the lives of those in ne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s them from oppression and violence;their lives are precious to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live the king!May he be given gold from Sheba;may prayers be said for him at all times;may God's blessings be on him always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re be plenty of grain in the land;may the hills be covered with crops,as fruitful as those of Lebanon.May the cities be filled with people,like fields full of gra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king's name never be forgotten;may his fame last as long as the sun.May all nations ask God to bless themas he has blessed the k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the K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the God of Israel!He alone does these wonderful th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s glorious name forever!May his glory fill the whole world.Amen! Amen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end of the prayers of David son of Jes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the king to judge with your righteousness, O God;share with him your own justic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e will rule over your people with justiceand govern the oppressed with righteous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and enjoy prosperity;may it experience righteous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king judge the poor fairly;may he help the needyand defeat their oppresso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people worship you as long as the sun shines,as long as the moon gives light, for ages to co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king be like rain on the fields,like showers falling on the l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righteousness flourish in his lifetime,and may prosperity last as long as the moon gives l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2026-06-28T22:47:57Z</dcterms:created>
  <dcterms:modified xsi:type="dcterms:W3CDTF">2026-06-28T22:47:57Z</dcterms:modified>
  <dc:title>Bible.com.au: Psalm 72:1-20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