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45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I praise youand proclaim your glo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reject me now that I am old;do not abandon me now that I am fee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want to kill me;they talk and plot against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God has abandoned him;let's go after him and catch him;there is no one to rescue him.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tay so far away, O God;my God, hurry to my ai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attack mebe defeated and destroyed.May those who try to hurt mebe shamed and disgrac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ways put my hope in you;I will praise you more and mo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of your goodness;all day long I will speak of your salvation,though it is more than I can underst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in the strength of the Lord God;I will proclaim your goodness, yours alon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aught me ever since I was young,and I still tell of your wonderful ac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ayer of an Elderly Pers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at I am old and my hair is gray,do not abandon me, O God!Be with me while I proclaim your power and mightto all generations to co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righteousness, God, reaches the skies.You have done great things;there is no one like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nt troubles and suffering on me,but you will restore my strength;you will keep me from the grav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me greater than ever;you will comfort me agai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deed praise you with the harp;I will praise your faithfulness, my God.On my harp I will play hymns to you,the Holy One of Israe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out for joy as I play for you;with my whole being I will singbecause you have save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 of your righteousness all day long,because those who tried to harm mehave been defeated and disgrac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come to you for protection;never let me be defeated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are righteous, help me and rescue me.Listen to me and save me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y secure shelterand a strong fortress to protect me;you are my refuge and defen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rescue me from wicked people,from the power of cruel and evil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vereign Lord, I put my hope in you;I have trusted in you since I was you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lied on you all my life;you have protected me since the day I was born.I will always praise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fe has been an example to many,because you have been my strong defend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2026-05-21T01:51:26Z</dcterms:created>
  <dcterms:modified xsi:type="dcterms:W3CDTF">2026-05-21T01:51:26Z</dcterms:modified>
  <dc:title>Bible.com.au: Psalm 71:1-24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