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880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70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for Help(Psalm 40.13-17)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me, O God!Lord, help me now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ose who try to kill mebe defeated and confused.May those who are happy because of my troublesbe turned back and disgrac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ose who make fun of mebe dismayed by their defea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all who come to yoube glad and joyful.May all who are thankful for your salvationalways say, “How great is God!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weak and poor;come to me quickly, O God.You are my savior and my Lord—hurry to my aid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2026-09-13T03:57:02Z</dcterms:created>
  <dcterms:modified xsi:type="dcterms:W3CDTF">2026-09-13T03:57:02Z</dcterms:modified>
  <dc:title>Bible.com.au: Psalm 70:1-5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