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(Psalm 40.13-17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!Lord, help me now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try to kill mebe defeated and confused.May those who are happy because of my troublesbe turned back and disgrac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make fun of mebe dismayed by their def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come to yoube glad and joyful.May all who are thankful for your salvationalways say, “How great is God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k and poor;come to me quickly, O God.You are my savior and my Lord—hurry to my aid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2026-06-02T19:53:34Z</dcterms:created>
  <dcterms:modified xsi:type="dcterms:W3CDTF">2026-06-02T19:53:34Z</dcterms:modified>
  <dc:title>Bible.com.au: Psalm 70:1-5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