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73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7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a righteous Godand judge our thoughts and desires.Stop the wickedness of evildoersand reward those who are goo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is my protector;he saves those who obey hi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is a righteous judgeand always condemns the wick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y do not change their ways,God will sharpen his sword.He bends his bow and makes it ready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akes up his deadly weaponsand aims his burning arrow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 how wicked people think up evil;they plan trouble and practice deceptio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n the traps they set for others,they themselves get caugh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y are punished by their own eviland are hurt by their own violenc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hank the Lord for his justice;I sing praises to the Lord, the Most Hig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ayer for Justice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my God, I come to you for protection;rescue me and save me from all who pursue me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else like a lion they will carry me offwhere no one can save me,and there they will tear me to piec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-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my God, if I have wronged anyone,if I have betrayed a friendor without cause done violence to my enemy—if I have done any of these things—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let my enemies pursue me and catch me,let them cut me down and kill meand leave me lifeless on the ground!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se in your anger, O Lord!Stand up against the fury of my enemies;rouse yourself and help me!Justice is what you demand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bring together all the peoples around you,and rule over them from abov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the judge of all people.Judge in my favor, O Lord;you know that I am innocen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2026-08-24T00:24:58Z</dcterms:created>
  <dcterms:modified xsi:type="dcterms:W3CDTF">2026-08-24T00:24:58Z</dcterms:modified>
  <dc:title>Bible.com.au: Psalm 7:1-17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