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 righteous Godand judge our thoughts and desires.Stop the wickedness of evildoersand reward those who are g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my protector;he saves those who obey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a righteous judgeand always condemns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do not change their ways,God will sharpen his sword.He bends his bow and makes it ready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s up his deadly weaponsand aims his burning arro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how wicked people think up evil;they plan trouble and practice decep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traps they set for others,they themselves get cau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are punished by their own eviland are hurt by their own violen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the Lord for his justice;I sing praises to the Lord, the Most Hig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Justi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my God, I come to you for protection;rescue me and save me from all who pursue m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else like a lion they will carry me offwhere no one can save me,and there they will tear me to piec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-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my God, if I have wronged anyone,if I have betrayed a friendor without cause done violence to my enemy—if I have done any of these things—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y enemies pursue me and catch me,let them cut me down and kill meand leave me lifeless on the ground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in your anger, O Lord!Stand up against the fury of my enemies;rouse yourself and help me!Justice is what you deman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ring together all the peoples around you,and rule over them from abo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judge of all people.Judge in my favor, O Lord;you know that I am innoc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2026-06-23T02:22:14Z</dcterms:created>
  <dcterms:modified xsi:type="dcterms:W3CDTF">2026-06-23T02:22:14Z</dcterms:modified>
  <dc:title>Bible.com.au: Psalm 7:1-17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