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3999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 69:1-3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ry for Help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, O God!The water is up to my neck;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sinking in deep mud,and there is no solid ground;I am out in deep water,and the waves are about to drown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worn out from calling for help,and my throat is aching.I have strained my eyes,looking for your help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se who hate me for no reasonare more numerous than the hairs of my head.My enemies tell lies against me;they are strong and want to kill me.They made me give back things I did not stea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ins, O God, are not hidden from you;you know how foolish I have be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me bring shame on those who trust in you,Sovereign Lord Almighty!Don't let me bring disgrace to those who worship you,O God of Israel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for your sake that I have been insultedand that I am covered with sha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like a stranger to my relatives,like a foreigner to my fami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evotion to your Temple burns in me like a fire;the insults which are hurled at you fall on m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umble myself by fasting,and people insult me;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ress myself in clothes of mourning,and they laugh at me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alk about me in the streets,and drunkards make up songs about m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I will pray to you, Lord;answer me, God, at a time you choose.Answer me because of your great love,because you keep your promise to sa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ve me from sinking in the mud;keep me safe from my enemies,safe from the deep wate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let the flood come over me;don't let me drown in the depthsor sink into the grav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swer me, Lord, in the goodness of your constant love;in your great compassion turn to me!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n't hide yourself from your servant;I am in great trouble—answer me now!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to me and save me;rescue me from my enemie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know how I am insulted,how I am disgraced and dishonored;you see all my enemie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sults have broken my heart,and I am in despair.I had hoped for sympathy, but there was none;for comfort, but I found non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hungry, they gave me poison;when I was thirsty, they offered me vinegar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banquets cause their ruin;may their sacred feasts cause their downfall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rike them with blindness!Make their backs always weak!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our out your anger on them;let your indignation overtake the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camps be left deserted;may no one be left alive in their t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ersecute those whom you have punished;they talk about the sufferings of those you have wound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a record of all their sins;don't let them have any part in your salvation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their names be erased from the book of the living;may they not be included in the list of your peopl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am in pain and despair;lift me up, O God, and save me!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praise God with a song;I will proclaim his greatness by giving him thanks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will please the Lord more than offering him cattle,more than sacrificing a full-grown bul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e oppressed see this, they will be glad;those who worship God will be encouraged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listens to those in needand does not forget his people in prison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God, O heaven and earth,seas and all creatures in them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save Jerusalemand rebuild the towns of Judah.His people will live there and possess the land;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escendants of his servants will inherit it,and those who love him will live there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2026-09-25T08:08:44Z</dcterms:created>
  <dcterms:modified xsi:type="dcterms:W3CDTF">2026-09-25T08:08:44Z</dcterms:modified>
  <dc:title>Bible.com.au: Psalm 69:1-36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