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69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tranger to my relatives,like a foreigner to my fam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votion to your Temple burns in me like a fire;the insults which are hurled at you fall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umble myself by fasting,and people insult m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ss myself in clothes of mourning,and they laugh a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lk about me in the streets,and drunkards make up songs abou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pray to you, Lord;answer me, God, at a time you choose.Answer me because of your great love,because you keep your promise to sa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sinking in the mud;keep me safe from my enemies,safe from the deep wa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flood come over me;don't let me drown in the depthsor sink into the gra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, in the goodness of your constant love;in your great compassion turn to me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ide yourself from your servant;I am in great trouble—answer me now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me and save me;rescue me from my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insulted,how I am disgraced and dishonored;you see all my enem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ults have broken my heart,and I am in despair.I had hoped for sympathy, but there was none;for comfort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hungry, they gave me poison;when I was thirsty, they offered me vineg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banquets cause their ruin;may their sacred feasts cause their downf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ke them with blindness!Make their backs always weak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anger on them;let your indignation overtake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camps be left deserted;may no one be left alive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ersecute those whom you have punished;they talk about the sufferings of those you have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 record of all their sins;don't let them have any part in y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!The water is up to my neck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names be erased from the book of the living;may they not be included in the list of your peop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in pain and despair;lift me up, O God, and save me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God with a song;I will proclaim his greatness by giving him than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 more than offering him cattle,more than sacrificing a full-grown bu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oppressed see this, they will be glad;those who worship God will be encourag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stens to those in needand does not forget his people in pri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, O heaven and earth,seas and all creatures in the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ve Jerusalemand rebuild the towns of Judah.His people will live there and possess the land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his servants will inherit it,and those who love him will live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nking in deep mud,and there is no solid ground;I am out in deep water,and the waves are about to drown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calling for help,and my throat is aching.I have strained my eyes,looking for your hel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for no reasonare more numerous than the hairs of my head.My enemies tell lies against me;they are strong and want to kill me.They made me give back things I did not ste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ins, O God, are not hidden from you;you know how foolish I have be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bring shame on those who trust in you,Sovereign Lord Almighty!Don't let me bring disgrace to those who worship you,O God of Israel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your sake that I have been insultedand that I am covered with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2026-05-26T04:45:16Z</dcterms:created>
  <dcterms:modified xsi:type="dcterms:W3CDTF">2026-05-26T04:45:16Z</dcterms:modified>
  <dc:title>Bible.com.au: Psalm 69:1-36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