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8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shook, and the sky poured down rain,because of the coming of the God of Sinai,the coming of the God of Isra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used abundant rain to falland restored your worn-out land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made their home there;in your goodness you provided for the po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the command,and many women carried the new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ings and their armies are running away!”The women at home divided what was capture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gures of doves covered with silver,whose wings glittered with fine gold.(Why did some of you stay among the sheep pens on the day of battle?)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lmighty God scattered the kings on Mount Zalmon,he caused snow to fall the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 mighty mountain is Bashan,a mountain of many peak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from your mighty peaks do you look with scornon the mountain on which God chose to live?The Lord will live there forever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his many thousands of mighty chariotsthe Lord comes from Sinai into the holy pl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tional Song of Triump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oes up to the heights,taking many captives with him;he receives gifts from rebellious people.The Lord God will live the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who carries our burdens day after day;he is the God who saves u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a God who saves;he is the Lord, our Lord,who rescues us from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surely break the heads of his enemies,of those who persist in their sinful way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aid, “I will bring your enemies back from Bashan;I will bring them back from the depths of the ocean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wade in their blood,and your dogs may lap up as much as they want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your march of triumph is seen by all,the procession of God, my king, into his sanctua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gers are in front, the musicians are behind,in between are the young women beating the tambourin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raise God in the meeting of his people;praise the Lord, all you descendants of Jacob!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st comes Benjamin, the smallest tribe,then the leaders of Judah with their group,followed by the leaders of Zebulun and Naphtal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ises up and scatters his enemies.Those who hate him run away in defea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your power, O God,the power you have used on our behalf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your Temple in Jerusalem,where kings bring gifts to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uke Egypt, that wild animal in the reeds;rebuke the nations, that herd of bulls with their calves,until they all bow down and offer you their silver.Scatter those people who love to make war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bassadors will come from Egypt;the Ethiopians will raise their hands in prayer to G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God, kingdoms of the world,sing praise to the Lord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who rides in the sky,the ancient sky.Listen to him shout with a mighty roa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God's power;his majesty is over Israel,his might is in the skie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awesome is God as he comes from his sanctuary—the God of Israel!He gives strength and power to his people.Praise God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moke is blown away, so he drives them off;as wax melts in front of the fire,so do the wicked perish in God's pres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righteous are glad and rejoice in his presence;they are happy and shout for jo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God, sing praises to his name;prepare a way for him who rides on the clouds.His name is the Lord—be glad in his presence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who lives in his sacred Temple,cares for orphans and protects widow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the lonely a home to live inand leads prisoners out into happy freedom,but rebels will have to live in a desolate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en you led your people,when you marched across the desert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2026-08-03T11:16:37Z</dcterms:created>
  <dcterms:modified xsi:type="dcterms:W3CDTF">2026-08-03T11:16:37Z</dcterms:modified>
  <dc:title>Bible.com.au: Psalm 68:1-35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