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Thanksgiv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be merciful to us and bless us;look on us with kindnes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 whole world may know your will;so that all nations may know your salv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peoples praise you, O God;may all the peoples praise you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nations be glad and sing for joy,because you judge the peoples with justiceand guide every nation on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peoples praise you, O God;may all the peoples praise you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has produced its harvest;God, our God, has blessed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blessed us;may all people everywhere honor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2026-08-03T12:25:12Z</dcterms:created>
  <dcterms:modified xsi:type="dcterms:W3CDTF">2026-08-03T12:25:12Z</dcterms:modified>
  <dc:title>Bible.com.au: Psalm 67:1-7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