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5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our God, all nations;let your praise be hea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kept us aliveand has not allowed us to fa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put us to the test, God;as silver is purified by fire,so you have tested 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t us fall into a trapand placed heavy burdens on our back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t our enemies trample us;we went through fire and flood,but now you have brought us to a place of safe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ing burnt offerings to your house;I will offer you what I promis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you what I said I wouldwhen I was in trou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ffer sheep to be burned on the altar;I will sacrifice bulls and goats,and the smoke will go up to the sk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listen, all who honor God,and I will tell you what he has done for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to him for help;I praised him with song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Praise and Thanksgiv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ignored my sins,the Lord would not have listened to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has indeed heard me;he has listened to my pray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God,because he did not reject my prayeror keep back his constant love from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God with shouts of joy, all peopl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glory of his name;offer him glorious praise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God, “How wonderful are the things you do!Your power is so greatthat your enemies bow down in fear befor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on earth worships you;they sing praises to you,they sing praises to your nam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ee what God has done,his wonderful acts among peop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anged the sea into dry land;our ancestors crossed the river on foot.There we rejoiced because of what he di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les forever by his mightand keeps his eyes on the nations.Let no rebels rise against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2026-07-05T12:41:07Z</dcterms:created>
  <dcterms:modified xsi:type="dcterms:W3CDTF">2026-07-05T12:41:07Z</dcterms:modified>
  <dc:title>Bible.com.au: Psalm 66:1-20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