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5989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66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our God, all nations;let your praise be hear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s kept us aliveand has not allowed us to fall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put us to the test, God;as silver is purified by fire,so you have tested u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let us fall into a trapand placed heavy burdens on our back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let our enemies trample us;we went through fire and flood,but now you have brought us to a place of safet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bring burnt offerings to your house;I will offer you what I promise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give you what I said I wouldwhen I was in troubl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offer sheep to be burned on the altar;I will sacrifice bulls and goats,and the smoke will go up to the sk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 and listen, all who honor God,and I will tell you what he has done for m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ried to him for help;I praised him with song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ng of Praise and Thanksgiving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d ignored my sins,the Lord would not have listened to m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God has indeed heard me;he has listened to my prayer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raise God,because he did not reject my prayeror keep back his constant love from m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God with shouts of joy, all people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to the glory of his name;offer him glorious praise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 to God, “How wonderful are the things you do!Your power is so greatthat your enemies bow down in fear before you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one on earth worships you;they sing praises to you,they sing praises to your name.”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 and see what God has done,his wonderful acts among peopl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hanged the sea into dry land;our ancestors crossed the river on foot.There we rejoiced because of what he di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ules forever by his mightand keeps his eyes on the nations.Let no rebels rise against hi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2026-09-05T04:30:35Z</dcterms:created>
  <dcterms:modified xsi:type="dcterms:W3CDTF">2026-09-05T04:30:35Z</dcterms:modified>
  <dc:title>Bible.com.au: Psalm 66:1-20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