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1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our God, all nations;let your praise be hea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kept us aliveand has not allowed us to f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ut us to the test, God;as silver is purified by fire,so you have tested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us fall into a trapand placed heavy burdens on our back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our enemies trample us;we went through fire and flood,but now you have brought us to a place of safe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burnt offerings to your house;I will offer you what I promis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what I said I would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sheep to be burned on the altar;I will sacrifice bulls and goats,and the smoke will go up to the sk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listen, all who honor God,and I will tell you what he has done for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to him for help;I praised him with so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 and Thanksgiv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ignored my sins,the Lord would not have listened to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has indeed heard me;he has listened to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God,because he did not reject my prayeror keep back his constant love from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with shouts of joy, all peopl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glory of his name;offer him glorious prais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God, “How wonderful are the things you do!Your power is so greatthat your enemies bow down in fear befo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earth worships you;they sing praises to you,they sing praises to your nam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what God has done,his wonderful acts among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anged the sea into dry land;our ancestors crossed the river on foot.There we rejoiced because of what he di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forever by his mightand keeps his eyes on the nations.Let no rebels rise agains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2026-07-05T13:23:54Z</dcterms:created>
  <dcterms:modified xsi:type="dcterms:W3CDTF">2026-07-05T13:23:54Z</dcterms:modified>
  <dc:title>Bible.com.au: Psalm 66:1-20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