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27100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65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hole world stands in aweof the great things that you have done.Your deeds bring shouts of joyfrom one end of the earth to the othe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how your care for the land by sending rain;you make it rich and fertile.You fill the streams with water;you provide the earth with crops.This is how you do it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end abundant rain on the plowed fieldsand soak them with water;you soften the soil with showersand cause the young plants to grow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a rich harvest your goodness provides!Wherever you go there is plent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astures are filled with flocks;the hillsides are full of jo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ields are covered with sheep;the valleys are full of wheat.Everything shouts and sings for joy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and Thanksgiving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God, it is right for us to praise you in Zionand keep our promises to you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you answer prayers.People everywhere will come to you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account of their sins.Our faults defeat us,but you forgive the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ppy are those whom you choose,whom you bring to live in your sanctuary.We shall be satisfied with the good things of your house,the blessings of your sacred Templ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nswer us by giving us victory,and you do wonderful things to save us.People all over the worldand across the distant seas trust in you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et the mountains in place by your strength,showing your mighty powe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calm the roar of the seasand the noise of the waves;you calm the uproar of the peopl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9">
  <a:themeElements>
    <a:clrScheme name="Theme8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2026-07-05T12:32:14Z</dcterms:created>
  <dcterms:modified xsi:type="dcterms:W3CDTF">2026-07-05T12:32:14Z</dcterms:modified>
  <dc:title>Bible.com.au: Psalm 65:1-13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