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le world stands in aweof the great things that you have done.Your deeds bring shouts of joyfrom one end of the earth to the ot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w your care for the land by sending rain;you make it rich and fertile.You fill the streams with water;you provide the earth with crops.This is how you do it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nd abundant rain on the plowed fieldsand soak them with water;you soften the soil with showersand cause the young plants to gro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rich harvest your goodness provides!Wherever you go there is plen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stures are filled with flocks;the hillsides are full of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s are covered with sheep;the valleys are full of wheat.Everything shouts and sings for jo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and Thanksgiv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it is right for us to praise you in Zionand keep our promises to you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answer prayers.People everywhere will come to you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account of their sins.Our faults defeat us,but you forgive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m you choose,whom you bring to live in your sanctuary.We shall be satisfied with the good things of your house,the blessings of your sacred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nswer us by giving us victory,and you do wonderful things to save us.People all over the worldand across the distant seas trust in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t the mountains in place by your strength,showing your mighty pow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lm the roar of the seasand the noise of the waves;you calm the uproar of the peop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2026-09-05T04:27:59Z</dcterms:created>
  <dcterms:modified xsi:type="dcterms:W3CDTF">2026-09-05T04:27:59Z</dcterms:modified>
  <dc:title>Bible.com.au: Psalm 65:1-13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