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presProps" Target="presProps.xml"/>
  <Relationship Id="rId17" Type="http://schemas.openxmlformats.org/officeDocument/2006/relationships/viewProps" Target="viewProps.xml"/>
  <Relationship Id="rId18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27210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 64:1-10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NT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Prayer for Protection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am in trouble, God—listen to my prayer!I am afraid of my enemies—save my life!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otect me from the plots of the wicked,from mobs of evil people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sharpen their tongues like swordsand aim cruel words like arrows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are quick to spread their shameless lies;they destroy good people with cowardly slander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encourage each other in their evil plots;they talk about where they will place their traps.“No one can see them,” they say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make evil plans and say,“We have planned a perfect crime.”The human heart and mind are a mystery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God shoots his arrows at them,and suddenly they are wounded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will destroy them because of those words;all who see them will shake their heads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will all be afraid;they will think about what God has doneand tell about his deeds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l righteous people will rejoicebecause of what the Lord has done.They will find safety in him;all good people will praise him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6">
  <a:themeElements>
    <a:clrScheme name="Theme2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6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2026-10-06T03:03:49Z</dcterms:created>
  <dcterms:modified xsi:type="dcterms:W3CDTF">2026-10-06T03:03:49Z</dcterms:modified>
  <dc:title>Bible.com.au: Psalm 64:1-10 (GNT)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