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stroy them because of those words;all who see them will shake their hea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be afraid;they will think about what God has doneand tell about his 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righteous people will rejoicebecause of what the Lord has done.They will find safety in him;all good people will prai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trouble, God—listen to my prayer!I am afraid of my enemies—save my lif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the plots of the wicked,from mobs of evi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rpen their tongues like swordsand aim cruel words like a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quick to spread their shameless lies;they destroy good people with cowardly sland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each other in their evil plots;they talk about where they will place their traps.“No one can see them,” they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evil plans and say,“We have planned a perfect crime.”The human heart and mind are a myste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oots his arrows at them,and suddenly they ar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2026-06-15T08:19:37Z</dcterms:created>
  <dcterms:modified xsi:type="dcterms:W3CDTF">2026-06-15T08:19:37Z</dcterms:modified>
  <dc:title>Bible.com.au: Psalm 64:1-10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