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344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4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destroy them because of those words;all who see them will shake their hea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all be afraid;they will think about what God has doneand tell about his dee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righteous people will rejoicebecause of what the Lord has done.They will find safety in him;all good people will praise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Protectio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in trouble, God—listen to my prayer!I am afraid of my enemies—save my life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tect me from the plots of the wicked,from mobs of evil peop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rpen their tongues like swordsand aim cruel words like arrow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quick to spread their shameless lies;they destroy good people with cowardly sland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encourage each other in their evil plots;they talk about where they will place their traps.“No one can see them,” they s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ke evil plans and say,“We have planned a perfect crime.”The human heart and mind are a myster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shoots his arrows at them,and suddenly they are wound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2026-08-06T12:09:11Z</dcterms:created>
  <dcterms:modified xsi:type="dcterms:W3CDTF">2026-08-06T12:09:11Z</dcterms:modified>
  <dc:title>Bible.com.au: Psalm 64:1-10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