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ing to you,and your hand keeps me sa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trying to kill mewill go down into the world of the d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killed in battle,and their bodies eaten by wo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gives him victory,the king will rejoice.Those who make promises in God's name will praise him,but the mouths of liars will be sh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Longing for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you are my God,and I long for you.My whole being desires you;like a dry, worn-out, and waterless land,my soul is thirsty for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see you in the sanctuary;let me see how mighty and glorious you a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nstant love is better than life itself,and so I will prais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 as long as I live;I will raise my hands to you in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will feast and be satisfied,and I will sing glad songs of praise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ie in bed, I remember you;all night long I think of yo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have always been my help.In the shadow of your wings I sing for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2026-08-15T15:42:26Z</dcterms:created>
  <dcterms:modified xsi:type="dcterms:W3CDTF">2026-08-15T15:42:26Z</dcterms:modified>
  <dc:title>Bible.com.au: Psalm 63:1-11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