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God at all times, my people.Tell him all your troubles,for he is our refug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an beings are all like a puff of breath;great and small alike are worthless.Put them on the scales, and they weigh nothing;they are lighter than a mere breat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put your trust in violence;don't hope to gain anything by robbery;even if your riches increase,don't depend on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 than once I have heard God saythat power belongs to him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his love is constant.You yourself, O Lord, reward everyone according to their dee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idence in God's Protectio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it patiently for God to save me;I depend on him alon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protects and saves me;he is my defender,and I shall never be defea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onger will all of you attack someonewho is no stronger than a broken-down fenc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nly want to bring him down from his place of honor;you take pleasure in lies.You speak words of blessing,but in your heart you curse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pend on God alone;I put my hope in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one protects and saves me;he is my defender,and I shall never be defeat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alvation and honor depend on God;he is my strong protector;he is my shel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2026-06-15T08:20:16Z</dcterms:created>
  <dcterms:modified xsi:type="dcterms:W3CDTF">2026-06-15T08:20:16Z</dcterms:modified>
  <dc:title>Bible.com.au: Psalm 62:1-12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