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1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will always sing praises to you,as I offer you daily what I have promis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Protecti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cry, O God;listen to my prayer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despair and far from homeI call to you!Take me to a safe refug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are my protector,my strong defense against my enemi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e live in your sanctuary all my life;let me find safety under your wing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heard my promises, O God,and you have given me what belongs to those who honor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d many years to the king's life;let him live on and on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rule forever in your presence, O God;protect him with your constant love and faithful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2026-08-03T11:17:09Z</dcterms:created>
  <dcterms:modified xsi:type="dcterms:W3CDTF">2026-08-03T11:17:09Z</dcterms:modified>
  <dc:title>Bible.com.au: Psalm 61:1-8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