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always sing praises to you,as I offer you daily what I have promi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listen to my pray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espair and far from homeI call to you!Take me to a safe refug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my protector,my strong defense against my enem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live in your sanctuary all my life;let me find safety under your w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heard my promises, O God,and you have given me what belongs to those who hono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many years to the king's life;let him live on and on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ule forever in your presence, O God;protect him with your constant love and faithful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2026-06-02T19:55:04Z</dcterms:created>
  <dcterms:modified xsi:type="dcterms:W3CDTF">2026-06-02T19:55:04Z</dcterms:modified>
  <dc:title>Bible.com.au: Psalm 61:1-8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