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use Moab as my washbowl,and I will throw my sandals on Edom,as a sign that I own it.Did the Philistines think they would shout in triumph over me?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, O God, will take me into the fortified city?Who will lead me 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really rejected us?Aren't you going to march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 against the enemy;human help is worthl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God on our side we will win;he will defeat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A Prayer for Deliveranc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rejected us, God, and defeated us;you have been angry with us—but now turn back to u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land tremble, and you have cut it open;now heal its wounds, because it is falling ap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your people suffer greatly;we stagger around as though we were drun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warned those who have reverence for you,so that they might escape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us by your might; answer our prayer,so that the people you love may be rescu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his sanctuary God has said,“In triumph I will divide Shechemand distribute Sukkoth Valley to my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too;Ephraim is my helmetand Judah my royal scep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2026-06-15T08:20:01Z</dcterms:created>
  <dcterms:modified xsi:type="dcterms:W3CDTF">2026-06-15T08:20:01Z</dcterms:modified>
  <dc:title>Bible.com.au: Psalm 60:1-12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