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49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 in Time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n't be angry and rebuke me!Don't punish me in your ang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, O Lord; have pity on me!Give me strength; I am completely exhauste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whole being is deeply troubled.How long, O Lord, will you wait to help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ave me, Lord;in your mercy rescue me from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rld of the dead you are not remembered;no one can praise you the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with grief;every night my bed is damp from my weeping;my pillow is soaked with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hardly see;my eyes are so swollenfrom the weeping caused by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way from me, you evil people!The Lord hears my weeping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stens to my cry for helpand will answer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will know the bitter shame of defeat;in sudden confusion they will be driven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2026-10-26T16:50:08Z</dcterms:created>
  <dcterms:modified xsi:type="dcterms:W3CDTF">2026-10-26T16:50:08Z</dcterms:modified>
  <dc:title>Bible.com.au: Psalm 6:1-10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