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2776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away from me, you evil people!The Lord hears my weeping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stens to my cry for helpand will answer my pray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nemies will know the bitter shame of defeat;in sudden confusion they will be driven awa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 in Time of Troub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don't be angry and rebuke me!Don't punish me in your anger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, O Lord; have pity on me!Give me strength; I am completely exhausted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whole being is deeply troubled.How long, O Lord, will you wait to help m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ave me, Lord;in your mercy rescue me from dea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world of the dead you are not remembered;no one can praise you ther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worn out with grief;every night my bed is damp from my weeping;my pillow is soaked with tea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n hardly see;my eyes are so swollenfrom the weeping caused by my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2026-05-20T07:16:47Z</dcterms:created>
  <dcterms:modified xsi:type="dcterms:W3CDTF">2026-05-20T07:16:47Z</dcterms:modified>
  <dc:title>Bible.com.au: Psalm 6:1-10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