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536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59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 A Prayer for Safety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me from my enemies, my God;protect me from those who attack me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me from those evil people;rescue me from those murderers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! They are waiting to kill me;cruel people are gathering against me.It is not because of any sin or wrong I have done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r because of any fault of mine, O Lord,that they hurry to their plac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se, Lord God Almighty, and come to my aid;see for yourself, God of Israel!Wake up and punish the heathen;show no mercy to evil traitors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ome back in the evening,snarling like dogs as they go about the cit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 their insults and threats.Their tongues are like swords in their mouths,yet they think that no one hears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laugh at them, Lord;you mock all the heathe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onfidence in your strength;you are my refuge, O Go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God loves me and will come to me;he will let me see my enemies defeat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kill them, O God, or my people may forget.Scatter them by your strength and defeat them,O Lord, our protecto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 is on their lips; all their words are sinful;may they be caught in their pride!Because they curse and lie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troy them in your anger;destroy them completely.Then everyone will know that God rules in Israel,that his rule extends over all the ear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nemies come back in the evening,snarling like dogs as they go about the city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dogs roaming about for foodand growling if they do not find enoug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sing about your strength;every morning I will sing aloud of your constant love.You have been a refuge for me,a shelter in my time of troubl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you, my defender.My refuge is God,the God who loves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2026-11-01T12:50:08Z</dcterms:created>
  <dcterms:modified xsi:type="dcterms:W3CDTF">2026-11-01T12:50:08Z</dcterms:modified>
  <dc:title>Bible.com.au: Psalm 59:1-17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