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1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laugh at them, Lord;you mock all the heath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fidence in your strength;you are my refuge, O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loves me and will come to me;he will let me see my enemies defea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kill them, O God, or my people may forget.Scatter them by your strength and defeat them,O Lord, our protect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is on their lips; all their words are sinful;may they be caught in their pride!Because they curse and li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oy them in your anger;destroy them completely.Then everyone will know that God rules in Israel,that his rule extends over all the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come back in the evening,snarling like dogs as they go about the cit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dogs roaming about for foodand growling if they do not find enoug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ing about your strength;every morning I will sing aloud of your constant love.You have been a refuge for me,a shelter in my time of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my defender.My refuge is God,the God who loves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A Prayer for Safe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my enemies, my God;protect me from those who attack m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those evil people;rescue me from those murderer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y are waiting to kill me;cruel people are gathering against me.It is not because of any sin or wrong I have don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because of any fault of mine, O Lord,that they hurry to their plac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, Lord God Almighty, and come to my aid;see for yourself, God of Israel!Wake up and punish the heathen;show no mercy to evil traitor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e back in the evening,snarling like dogs as they go about the c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ir insults and threats.Their tongues are like swords in their mouths,yet they think that no one hears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2026-07-05T12:34:08Z</dcterms:created>
  <dcterms:modified xsi:type="dcterms:W3CDTF">2026-07-05T12:34:08Z</dcterms:modified>
  <dc:title>Bible.com.au: Psalm 59:1-17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