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155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58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y be like snails that dissolve into slime;may they be like a baby born dead that never sees the ligh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they know it, they are cut down like weeds;in his fierce anger God will blow them awaywhile they are still liv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will be glad when they see sinners punished;they will wade through the blood of the wick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will say, “The righteous are indeed rewarded;there is indeed a God who judges the world.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for God to Punish the Wicke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rulers ever give a just decision?Do you judge everyone fairly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! You think only of the evil you can do,and commit crimes of violence in the lan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doers go wrong all their lives;they tell lies from the day they are bor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full of poison like snakes;they stop up their ears like a deaf cobra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does not hear the voice of the snake charmer,or the chant of the clever magicia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eak the teeth of these fierce lions, O G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y disappear like water draining away;may they be crushed like weeds on a pa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2026-08-24T19:20:49Z</dcterms:created>
  <dcterms:modified xsi:type="dcterms:W3CDTF">2026-08-24T19:20:49Z</dcterms:modified>
  <dc:title>Bible.com.au: Psalm 58:1-11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