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7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snails that dissolve into slime;may they be like a baby born dead that never sees the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y know it, they are cut down like weeds;in his fierce anger God will blow them awaywhile they are still liv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be glad when they see sinners punished;they will wade through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say, “The righteous are indeed rewarded;there is indeed a God who judges the worl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God to Punish the Wick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ulers ever give a just decision?Do you judge everyone fairly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! You think only of the evil you can do,and commit crimes of violence in the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go wrong all their lives;they tell lies from the day they are b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full of poison like snakes;they stop up their ears like a deaf cobra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does not hear the voice of the snake charmer,or the chant of the clever magici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teeth of these fierce lions, O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disappear like water draining away;may they be crushed like weeds on a p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2026-06-27T00:50:32Z</dcterms:created>
  <dcterms:modified xsi:type="dcterms:W3CDTF">2026-06-27T00:50:32Z</dcterms:modified>
  <dc:title>Bible.com.au: Psalm 58:1-11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