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819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7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ke up, my soul!Wake up, my harp and lyre!I will wake up the su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ank you, O Lord, among the nations.I will praise you among the peopl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nstant love reaches the heavens;your faithfulness touches the sk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your greatness in the sky, O God,and your glory over all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A Prayer for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to me, O God, be merciful,because I come to you for safety.In the shadow of your wings I find protectionuntil the raging storms are o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God, the Most High,to God, who supplies my every ne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answer from heaven and save me;he will defeat my oppressors.God will show me his constant love and faithful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urrounded by enemies,who are like lions hungry for human flesh.Their teeth are like spears and arrows;their tongues are like sharp swor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your greatness in the sky, O God,and your glory over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have spread a net to catch me;I am overcome with distress.They dug a pit in my path,but fell into it themsel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mplete confidence, O God;I will sing and praise you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2026-05-20T08:27:40Z</dcterms:created>
  <dcterms:modified xsi:type="dcterms:W3CDTF">2026-05-20T08:27:40Z</dcterms:modified>
  <dc:title>Bible.com.au: Psalm 57:1-11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