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my soul!Wake up, my harp and lyre!I will wake up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ank you, O Lord, among the nations.I will praise you among the peop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nstant love reaches the heavens;your faithfulness touches the sk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greatness in the sky, O God,and your glory over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O God, be merciful,because I come to you for safety.In the shadow of your wings I find protectionuntil the raging storms are o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God, the Most High,to God, who supplies my every ne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answer from heaven and save me;he will defeat my oppressors.God will show me his constant love and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rounded by enemies,who are like lions hungry for human flesh.Their teeth are like spears and arrows;their tongues are like sharp s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greatness in the sky, O God,and your glory over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have spread a net to catch me;I am overcome with distress.They dug a pit in my path,but fell into it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plete confidence, O God;I will sing and praise y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Psalm 57:1-11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