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presProps" Target="presProps.xml"/>
  <Relationship Id="rId18" Type="http://schemas.openxmlformats.org/officeDocument/2006/relationships/viewProps" Target="viewProps.xml"/>
  <Relationship Id="rId1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27117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57:1-1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ke up, my soul!Wake up, my harp and lyre!I will wake up the sun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thank you, O Lord, among the nations.I will praise you among the people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constant love reaches the heavens;your faithfulness touches the skie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ow your greatness in the sky, O God,and your glory over all the earth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 A Prayer for Help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merciful to me, O God, be merciful,because I come to you for safety.In the shadow of your wings I find protectionuntil the raging storms are over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call to God, the Most High,to God, who supplies my every nee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ill answer from heaven and save me;he will defeat my oppressors.God will show me his constant love and faithfulnes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surrounded by enemies,who are like lions hungry for human flesh.Their teeth are like spears and arrows;their tongues are like sharp sword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ow your greatness in the sky, O God,and your glory over all the earth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enemies have spread a net to catch me;I am overcome with distress.They dug a pit in my path,but fell into it themselve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complete confidence, O God;I will sing and praise you!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2">
  <a:themeElements>
    <a:clrScheme name="Theme9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2026-07-05T12:34:58Z</dcterms:created>
  <dcterms:modified xsi:type="dcterms:W3CDTF">2026-07-05T12:34:58Z</dcterms:modified>
  <dc:title>Bible.com.au: Psalm 57:1-11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