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8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how troubled I am;you have kept a record of my tears.Aren't they listed in your book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I call to you,my enemies will be turned back.I know this: God is on my side—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, whose promises I prai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m I trust, and I will not be afraid.What can a mere human being do to m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I will offer you what I have promised;I will give you my offering of thanksgiving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ou have rescued me from deathand kept me from defeat.And so I walk in the presence of God,in the light that shines on the liv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A Prayer of Trust in Go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to me, O God,because I am under attack;my enemies persecute me all the ti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my opponents attack me.There are so many who fight against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am afraid, O Lord Almighty,I put my trust in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rust in God and am not afraid;I praise him for what he has promised.What can a mere human being do to m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make trouble for me all day long;they are always thinking up some way to hurt me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ther in hiding placesand watch everything I do,hoping to kill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nish them, O God, for their evil;defeat those people in your anger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2026-06-15T08:19:59Z</dcterms:created>
  <dcterms:modified xsi:type="dcterms:W3CDTF">2026-06-15T08:19:59Z</dcterms:modified>
  <dc:title>Bible.com.au: Psalm 56:1-13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