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2819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55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rayer of Someone Betrayed by a Frien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 my prayer, O God;don't turn away from my ple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sten to me and answer me;I am worn out by my worri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errified by the threats of my enemies,crushed by the oppression of the wicked.They bring trouble on me;they are angry with me and hate m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errified,and the terrors of death crush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gripped by fear and trembling;I am overcome with horro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I had wings like a dove.I would fly away and find res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fly far awayand make my home in the deser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hurry and find myself a shelterfrom the raging wind and the stor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fuse the speech of my enemies, O Lord!I see violence and riots in the city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rounding it day and night,filling it with crime and troubl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is destruction everywhere;the streets are full of oppression and frau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t were an enemy making fun of me,I could endure it;if it were an opponent boasting over me,I could hide myself from hi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you, my companion,my colleague and close frien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d intimate talks with each otherand worshiped together in the Templ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my enemies die before their time;may they go down alive into the world of the dead!Evil is in their homes and in their heart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call to the Lord God for help,and he will save m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ning, noon, and nightmy complaints and groans go up to him,and he will hear my voic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bring me safely backfrom the battles that I fightagainst so many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, who has ruled from eternity,will hear me and defeat them;for they refuse to change,and they do not fear hi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rmer companion attacked his friends;he broke his promise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words were smoother than cream,but there was hatred in his heart;his words were as soothing as oil,but they cut like sharp sword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ave your troubles with the Lord,and he will defend you;he never lets honest people be defeat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, O God, will bring those murderers and liars to their gravesbefore half their life is over.As for me, I will trust in you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9">
  <a:themeElements>
    <a:clrScheme name="Theme1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2026-09-22T21:18:46Z</dcterms:created>
  <dcterms:modified xsi:type="dcterms:W3CDTF">2026-09-22T21:18:46Z</dcterms:modified>
  <dc:title>Bible.com.au: Psalm 55:1-23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