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70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urry and find myself a shelterfrom the raging wind and the stor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use the speech of my enemies, O Lord!I see violence and riots in the cit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rounding it day and night,filling it with crime and troub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destruction everywhere;the streets are full of oppression and frau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ere an enemy making fun of me,I could endure it;if it were an opponent boasting over me,I could hide myself from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you, my companion,my colleague and close frie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d intimate talks with each otherand worshiped together in the Tem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enemies die before their time;may they go down alive into the world of the dead!Evil is in their homes and in their hear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all to the Lord God for help,and he will sav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ning, noon, and nightmy complaints and groans go up to him,and he will hear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Someone Betrayed by a Frien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ring me safely backfrom the battles that I fightagainst so many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ho has ruled from eternity,will hear me and defeat them;for they refuse to change,and they do not fear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rmer companion attacked his friends;he broke his promis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ords were smoother than cream,but there was hatred in his heart;his words were as soothing as oil,but they cut like sharp s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your troubles with the Lord,and he will defend you;he never lets honest people be defeat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O God, will bring those murderers and liars to their gravesbefore half their life is over.As for me, I will trust in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don't turn away from my plea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 and answer me;I am worn out by my worr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errified by the threats of my enemies,crushed by the oppression of the wicked.They bring trouble on me;they are angry with me and hat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errified,and the terrors of death crush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ripped by fear and trembling;I am overcome with ho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I had wings like a dove.I would fly away and find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fly far awayand make my home in the dese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2026-05-26T04:45:54Z</dcterms:created>
  <dcterms:modified xsi:type="dcterms:W3CDTF">2026-05-26T04:45:54Z</dcterms:modified>
  <dc:title>Bible.com.au: Psalm 55:1-23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