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Prayer for Protection from Enemi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by your power, O God;set me free by your might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God;listen to my word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people are coming to attack me;cruel people are trying to kill me—those who do not care about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my helper.The Lord is my defend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od use their own evil to punish my enemies.He will destroy them because he is faith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ladly offer you a sacrifice, O Lord;I will give you thanksbecause you are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scued me from all my troubles,and I have seen my enemies defeat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2026-06-23T03:13:39Z</dcterms:created>
  <dcterms:modified xsi:type="dcterms:W3CDTF">2026-06-23T03:13:39Z</dcterms:modified>
  <dc:title>Bible.com.au: Psalm 54:1-7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