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40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54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 A Prayer for Protection from Enemie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 by your power, O God;set me free by your might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prayer, O God;listen to my words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ud people are coming to attack me;cruel people are trying to kill me—those who do not care about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is my helper.The Lord is my defend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God use their own evil to punish my enemies.He will destroy them because he is faithfu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ladly offer you a sacrifice, O Lord;I will give you thanksbecause you are go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rescued me from all my troubles,and I have seen my enemies defeat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2026-08-23T23:29:28Z</dcterms:created>
  <dcterms:modified xsi:type="dcterms:W3CDTF">2026-08-23T23:29:28Z</dcterms:modified>
  <dc:title>Bible.com.au: Psalm 54:1-7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