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 53: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uman Wickedness(Psalm 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ols say to themselves,“There is no God.”They are all corrupt,and they have done terrible things;there is no one who does what is 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looks down from heaven at peopleto see if there are any who are wise,any who worshi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y have all turned away;they are all equally bad.Not one of them does what is right,not a single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they know?” God asks.“Are these evildoers ignorant?They live by robbing my people,and they never pray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n they will become terrified,as they have never been before,for God will scatter the bones of the enemies of his people.God has rejected them,and so Israel will totally defea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I pray that victorywill come to Israel from Zion.How happy the people of Israel will bewhen God makes them prosperous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2026-06-26T00:00:03Z</dcterms:created>
  <dcterms:modified xsi:type="dcterms:W3CDTF">2026-06-26T00:00:03Z</dcterms:modified>
  <dc:title>Bible.com.au: Psalm 53:1-6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